
<file path=[Content_Types].xml><?xml version="1.0" encoding="utf-8"?>
<Types xmlns="http://schemas.openxmlformats.org/package/2006/content-types">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theme/theme1.xml" ContentType="application/vnd.openxmlformats-officedocument.theme+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_rels/presentation.xml.rels" ContentType="application/vnd.openxmlformats-package.relationships+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_rels/slide9.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media/image9.png" ContentType="image/pn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Lst>
  <p:sldSz cx="100806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
        <p:nvSpPr>
          <p:cNvPr id="27" name="PlaceHolder 2"/>
          <p:cNvSpPr>
            <a:spLocks noGrp="1"/>
          </p:cNvSpPr>
          <p:nvPr>
            <p:ph type="body"/>
          </p:nvPr>
        </p:nvSpPr>
        <p:spPr>
          <a:xfrm>
            <a:off x="504000" y="1769040"/>
            <a:ext cx="9071640" cy="2091240"/>
          </a:xfrm>
          <a:prstGeom prst="rect">
            <a:avLst/>
          </a:prstGeom>
        </p:spPr>
        <p:txBody>
          <a:bodyPr lIns="0" rIns="0" tIns="0" bIns="0"/>
          <a:p>
            <a:endParaRPr b="0" lang="zxx" sz="3200" spc="-1" strike="noStrike">
              <a:latin typeface="Arial"/>
            </a:endParaRPr>
          </a:p>
        </p:txBody>
      </p:sp>
      <p:sp>
        <p:nvSpPr>
          <p:cNvPr id="28" name="PlaceHolder 3"/>
          <p:cNvSpPr>
            <a:spLocks noGrp="1"/>
          </p:cNvSpPr>
          <p:nvPr>
            <p:ph type="body"/>
          </p:nvPr>
        </p:nvSpPr>
        <p:spPr>
          <a:xfrm>
            <a:off x="504000" y="4059360"/>
            <a:ext cx="9071640" cy="2091240"/>
          </a:xfrm>
          <a:prstGeom prst="rect">
            <a:avLst/>
          </a:prstGeom>
        </p:spPr>
        <p:txBody>
          <a:bodyPr lIns="0" rIns="0" tIns="0" bIns="0"/>
          <a:p>
            <a:endParaRPr b="0" lang="zxx"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
        <p:nvSpPr>
          <p:cNvPr id="30" name="PlaceHolder 2"/>
          <p:cNvSpPr>
            <a:spLocks noGrp="1"/>
          </p:cNvSpPr>
          <p:nvPr>
            <p:ph type="body"/>
          </p:nvPr>
        </p:nvSpPr>
        <p:spPr>
          <a:xfrm>
            <a:off x="504000" y="1769040"/>
            <a:ext cx="4426920" cy="2091240"/>
          </a:xfrm>
          <a:prstGeom prst="rect">
            <a:avLst/>
          </a:prstGeom>
        </p:spPr>
        <p:txBody>
          <a:bodyPr lIns="0" rIns="0" tIns="0" bIns="0"/>
          <a:p>
            <a:endParaRPr b="0" lang="zxx" sz="3200" spc="-1" strike="noStrike">
              <a:latin typeface="Arial"/>
            </a:endParaRPr>
          </a:p>
        </p:txBody>
      </p:sp>
      <p:sp>
        <p:nvSpPr>
          <p:cNvPr id="31" name="PlaceHolder 3"/>
          <p:cNvSpPr>
            <a:spLocks noGrp="1"/>
          </p:cNvSpPr>
          <p:nvPr>
            <p:ph type="body"/>
          </p:nvPr>
        </p:nvSpPr>
        <p:spPr>
          <a:xfrm>
            <a:off x="5152680" y="1769040"/>
            <a:ext cx="4426920" cy="2091240"/>
          </a:xfrm>
          <a:prstGeom prst="rect">
            <a:avLst/>
          </a:prstGeom>
        </p:spPr>
        <p:txBody>
          <a:bodyPr lIns="0" rIns="0" tIns="0" bIns="0"/>
          <a:p>
            <a:endParaRPr b="0" lang="zxx" sz="3200" spc="-1" strike="noStrike">
              <a:latin typeface="Arial"/>
            </a:endParaRPr>
          </a:p>
        </p:txBody>
      </p:sp>
      <p:sp>
        <p:nvSpPr>
          <p:cNvPr id="32" name="PlaceHolder 4"/>
          <p:cNvSpPr>
            <a:spLocks noGrp="1"/>
          </p:cNvSpPr>
          <p:nvPr>
            <p:ph type="body"/>
          </p:nvPr>
        </p:nvSpPr>
        <p:spPr>
          <a:xfrm>
            <a:off x="5152680" y="4059360"/>
            <a:ext cx="4426920" cy="2091240"/>
          </a:xfrm>
          <a:prstGeom prst="rect">
            <a:avLst/>
          </a:prstGeom>
        </p:spPr>
        <p:txBody>
          <a:bodyPr lIns="0" rIns="0" tIns="0" bIns="0"/>
          <a:p>
            <a:endParaRPr b="0" lang="zxx" sz="3200" spc="-1" strike="noStrike">
              <a:latin typeface="Arial"/>
            </a:endParaRPr>
          </a:p>
        </p:txBody>
      </p:sp>
      <p:sp>
        <p:nvSpPr>
          <p:cNvPr id="33" name="PlaceHolder 5"/>
          <p:cNvSpPr>
            <a:spLocks noGrp="1"/>
          </p:cNvSpPr>
          <p:nvPr>
            <p:ph type="body"/>
          </p:nvPr>
        </p:nvSpPr>
        <p:spPr>
          <a:xfrm>
            <a:off x="504000" y="4059360"/>
            <a:ext cx="4426920" cy="2091240"/>
          </a:xfrm>
          <a:prstGeom prst="rect">
            <a:avLst/>
          </a:prstGeom>
        </p:spPr>
        <p:txBody>
          <a:bodyPr lIns="0" rIns="0" tIns="0" bIns="0"/>
          <a:p>
            <a:endParaRPr b="0" lang="zxx"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
        <p:nvSpPr>
          <p:cNvPr id="35" name="PlaceHolder 2"/>
          <p:cNvSpPr>
            <a:spLocks noGrp="1"/>
          </p:cNvSpPr>
          <p:nvPr>
            <p:ph type="body"/>
          </p:nvPr>
        </p:nvSpPr>
        <p:spPr>
          <a:xfrm>
            <a:off x="504000" y="1769040"/>
            <a:ext cx="2920680" cy="2091240"/>
          </a:xfrm>
          <a:prstGeom prst="rect">
            <a:avLst/>
          </a:prstGeom>
        </p:spPr>
        <p:txBody>
          <a:bodyPr lIns="0" rIns="0" tIns="0" bIns="0"/>
          <a:p>
            <a:endParaRPr b="0" lang="zxx" sz="3200" spc="-1" strike="noStrike">
              <a:latin typeface="Arial"/>
            </a:endParaRPr>
          </a:p>
        </p:txBody>
      </p:sp>
      <p:sp>
        <p:nvSpPr>
          <p:cNvPr id="36" name="PlaceHolder 3"/>
          <p:cNvSpPr>
            <a:spLocks noGrp="1"/>
          </p:cNvSpPr>
          <p:nvPr>
            <p:ph type="body"/>
          </p:nvPr>
        </p:nvSpPr>
        <p:spPr>
          <a:xfrm>
            <a:off x="3571200" y="1769040"/>
            <a:ext cx="2920680" cy="2091240"/>
          </a:xfrm>
          <a:prstGeom prst="rect">
            <a:avLst/>
          </a:prstGeom>
        </p:spPr>
        <p:txBody>
          <a:bodyPr lIns="0" rIns="0" tIns="0" bIns="0"/>
          <a:p>
            <a:endParaRPr b="0" lang="zxx" sz="3200" spc="-1" strike="noStrike">
              <a:latin typeface="Arial"/>
            </a:endParaRPr>
          </a:p>
        </p:txBody>
      </p:sp>
      <p:sp>
        <p:nvSpPr>
          <p:cNvPr id="37" name="PlaceHolder 4"/>
          <p:cNvSpPr>
            <a:spLocks noGrp="1"/>
          </p:cNvSpPr>
          <p:nvPr>
            <p:ph type="body"/>
          </p:nvPr>
        </p:nvSpPr>
        <p:spPr>
          <a:xfrm>
            <a:off x="6638040" y="1769040"/>
            <a:ext cx="2920680" cy="2091240"/>
          </a:xfrm>
          <a:prstGeom prst="rect">
            <a:avLst/>
          </a:prstGeom>
        </p:spPr>
        <p:txBody>
          <a:bodyPr lIns="0" rIns="0" tIns="0" bIns="0"/>
          <a:p>
            <a:endParaRPr b="0" lang="zxx" sz="3200" spc="-1" strike="noStrike">
              <a:latin typeface="Arial"/>
            </a:endParaRPr>
          </a:p>
        </p:txBody>
      </p:sp>
      <p:sp>
        <p:nvSpPr>
          <p:cNvPr id="38" name="PlaceHolder 5"/>
          <p:cNvSpPr>
            <a:spLocks noGrp="1"/>
          </p:cNvSpPr>
          <p:nvPr>
            <p:ph type="body"/>
          </p:nvPr>
        </p:nvSpPr>
        <p:spPr>
          <a:xfrm>
            <a:off x="6638040" y="4059360"/>
            <a:ext cx="2920680" cy="2091240"/>
          </a:xfrm>
          <a:prstGeom prst="rect">
            <a:avLst/>
          </a:prstGeom>
        </p:spPr>
        <p:txBody>
          <a:bodyPr lIns="0" rIns="0" tIns="0" bIns="0"/>
          <a:p>
            <a:endParaRPr b="0" lang="zxx" sz="3200" spc="-1" strike="noStrike">
              <a:latin typeface="Arial"/>
            </a:endParaRPr>
          </a:p>
        </p:txBody>
      </p:sp>
      <p:sp>
        <p:nvSpPr>
          <p:cNvPr id="39" name="PlaceHolder 6"/>
          <p:cNvSpPr>
            <a:spLocks noGrp="1"/>
          </p:cNvSpPr>
          <p:nvPr>
            <p:ph type="body"/>
          </p:nvPr>
        </p:nvSpPr>
        <p:spPr>
          <a:xfrm>
            <a:off x="3571200" y="4059360"/>
            <a:ext cx="2920680" cy="2091240"/>
          </a:xfrm>
          <a:prstGeom prst="rect">
            <a:avLst/>
          </a:prstGeom>
        </p:spPr>
        <p:txBody>
          <a:bodyPr lIns="0" rIns="0" tIns="0" bIns="0"/>
          <a:p>
            <a:endParaRPr b="0" lang="zxx" sz="3200" spc="-1" strike="noStrike">
              <a:latin typeface="Arial"/>
            </a:endParaRPr>
          </a:p>
        </p:txBody>
      </p:sp>
      <p:sp>
        <p:nvSpPr>
          <p:cNvPr id="40" name="PlaceHolder 7"/>
          <p:cNvSpPr>
            <a:spLocks noGrp="1"/>
          </p:cNvSpPr>
          <p:nvPr>
            <p:ph type="body"/>
          </p:nvPr>
        </p:nvSpPr>
        <p:spPr>
          <a:xfrm>
            <a:off x="504000" y="4059360"/>
            <a:ext cx="2920680" cy="2091240"/>
          </a:xfrm>
          <a:prstGeom prst="rect">
            <a:avLst/>
          </a:prstGeom>
        </p:spPr>
        <p:txBody>
          <a:bodyPr lIns="0" rIns="0" tIns="0" bIns="0"/>
          <a:p>
            <a:endParaRPr b="0" lang="zxx"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
        <p:nvSpPr>
          <p:cNvPr id="6" name="PlaceHolder 2"/>
          <p:cNvSpPr>
            <a:spLocks noGrp="1"/>
          </p:cNvSpPr>
          <p:nvPr>
            <p:ph type="subTitle"/>
          </p:nvPr>
        </p:nvSpPr>
        <p:spPr>
          <a:xfrm>
            <a:off x="504000" y="1769040"/>
            <a:ext cx="9071640" cy="4384800"/>
          </a:xfrm>
          <a:prstGeom prst="rect">
            <a:avLst/>
          </a:prstGeom>
        </p:spPr>
        <p:txBody>
          <a:bodyPr lIns="0" rIns="0" tIns="0" bIns="0" anchor="ctr"/>
          <a:p>
            <a:pPr algn="ctr"/>
            <a:endParaRPr b="0" lang="zxx"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
        <p:nvSpPr>
          <p:cNvPr id="8" name="PlaceHolder 2"/>
          <p:cNvSpPr>
            <a:spLocks noGrp="1"/>
          </p:cNvSpPr>
          <p:nvPr>
            <p:ph type="body"/>
          </p:nvPr>
        </p:nvSpPr>
        <p:spPr>
          <a:xfrm>
            <a:off x="504000" y="1769040"/>
            <a:ext cx="9071640" cy="4384800"/>
          </a:xfrm>
          <a:prstGeom prst="rect">
            <a:avLst/>
          </a:prstGeom>
        </p:spPr>
        <p:txBody>
          <a:bodyPr lIns="0" rIns="0" tIns="0" bIns="0"/>
          <a:p>
            <a:endParaRPr b="0" lang="zxx"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
        <p:nvSpPr>
          <p:cNvPr id="10" name="PlaceHolder 2"/>
          <p:cNvSpPr>
            <a:spLocks noGrp="1"/>
          </p:cNvSpPr>
          <p:nvPr>
            <p:ph type="body"/>
          </p:nvPr>
        </p:nvSpPr>
        <p:spPr>
          <a:xfrm>
            <a:off x="504000" y="1769040"/>
            <a:ext cx="4426920" cy="4384800"/>
          </a:xfrm>
          <a:prstGeom prst="rect">
            <a:avLst/>
          </a:prstGeom>
        </p:spPr>
        <p:txBody>
          <a:bodyPr lIns="0" rIns="0" tIns="0" bIns="0"/>
          <a:p>
            <a:endParaRPr b="0" lang="zxx" sz="3200" spc="-1" strike="noStrike">
              <a:latin typeface="Arial"/>
            </a:endParaRPr>
          </a:p>
        </p:txBody>
      </p:sp>
      <p:sp>
        <p:nvSpPr>
          <p:cNvPr id="11" name="PlaceHolder 3"/>
          <p:cNvSpPr>
            <a:spLocks noGrp="1"/>
          </p:cNvSpPr>
          <p:nvPr>
            <p:ph type="body"/>
          </p:nvPr>
        </p:nvSpPr>
        <p:spPr>
          <a:xfrm>
            <a:off x="5152680" y="1769040"/>
            <a:ext cx="4426920" cy="4384800"/>
          </a:xfrm>
          <a:prstGeom prst="rect">
            <a:avLst/>
          </a:prstGeom>
        </p:spPr>
        <p:txBody>
          <a:bodyPr lIns="0" rIns="0" tIns="0" bIns="0"/>
          <a:p>
            <a:endParaRPr b="0" lang="zxx"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04000" y="301320"/>
            <a:ext cx="9071640" cy="5851800"/>
          </a:xfrm>
          <a:prstGeom prst="rect">
            <a:avLst/>
          </a:prstGeom>
        </p:spPr>
        <p:txBody>
          <a:bodyPr lIns="0" rIns="0" tIns="0" bIns="0" anchor="ctr"/>
          <a:p>
            <a:pPr algn="ctr"/>
            <a:endParaRPr b="0" lang="zxx"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
        <p:nvSpPr>
          <p:cNvPr id="15" name="PlaceHolder 2"/>
          <p:cNvSpPr>
            <a:spLocks noGrp="1"/>
          </p:cNvSpPr>
          <p:nvPr>
            <p:ph type="body"/>
          </p:nvPr>
        </p:nvSpPr>
        <p:spPr>
          <a:xfrm>
            <a:off x="504000" y="1769040"/>
            <a:ext cx="4426920" cy="2091240"/>
          </a:xfrm>
          <a:prstGeom prst="rect">
            <a:avLst/>
          </a:prstGeom>
        </p:spPr>
        <p:txBody>
          <a:bodyPr lIns="0" rIns="0" tIns="0" bIns="0"/>
          <a:p>
            <a:endParaRPr b="0" lang="zxx" sz="3200" spc="-1" strike="noStrike">
              <a:latin typeface="Arial"/>
            </a:endParaRPr>
          </a:p>
        </p:txBody>
      </p:sp>
      <p:sp>
        <p:nvSpPr>
          <p:cNvPr id="16" name="PlaceHolder 3"/>
          <p:cNvSpPr>
            <a:spLocks noGrp="1"/>
          </p:cNvSpPr>
          <p:nvPr>
            <p:ph type="body"/>
          </p:nvPr>
        </p:nvSpPr>
        <p:spPr>
          <a:xfrm>
            <a:off x="504000" y="4059360"/>
            <a:ext cx="4426920" cy="2091240"/>
          </a:xfrm>
          <a:prstGeom prst="rect">
            <a:avLst/>
          </a:prstGeom>
        </p:spPr>
        <p:txBody>
          <a:bodyPr lIns="0" rIns="0" tIns="0" bIns="0"/>
          <a:p>
            <a:endParaRPr b="0" lang="zxx" sz="3200" spc="-1" strike="noStrike">
              <a:latin typeface="Arial"/>
            </a:endParaRPr>
          </a:p>
        </p:txBody>
      </p:sp>
      <p:sp>
        <p:nvSpPr>
          <p:cNvPr id="17" name="PlaceHolder 4"/>
          <p:cNvSpPr>
            <a:spLocks noGrp="1"/>
          </p:cNvSpPr>
          <p:nvPr>
            <p:ph type="body"/>
          </p:nvPr>
        </p:nvSpPr>
        <p:spPr>
          <a:xfrm>
            <a:off x="5152680" y="1769040"/>
            <a:ext cx="4426920" cy="4384800"/>
          </a:xfrm>
          <a:prstGeom prst="rect">
            <a:avLst/>
          </a:prstGeom>
        </p:spPr>
        <p:txBody>
          <a:bodyPr lIns="0" rIns="0" tIns="0" bIns="0"/>
          <a:p>
            <a:endParaRPr b="0" lang="zxx"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
        <p:nvSpPr>
          <p:cNvPr id="19" name="PlaceHolder 2"/>
          <p:cNvSpPr>
            <a:spLocks noGrp="1"/>
          </p:cNvSpPr>
          <p:nvPr>
            <p:ph type="body"/>
          </p:nvPr>
        </p:nvSpPr>
        <p:spPr>
          <a:xfrm>
            <a:off x="504000" y="1769040"/>
            <a:ext cx="4426920" cy="4384800"/>
          </a:xfrm>
          <a:prstGeom prst="rect">
            <a:avLst/>
          </a:prstGeom>
        </p:spPr>
        <p:txBody>
          <a:bodyPr lIns="0" rIns="0" tIns="0" bIns="0"/>
          <a:p>
            <a:endParaRPr b="0" lang="zxx" sz="3200" spc="-1" strike="noStrike">
              <a:latin typeface="Arial"/>
            </a:endParaRPr>
          </a:p>
        </p:txBody>
      </p:sp>
      <p:sp>
        <p:nvSpPr>
          <p:cNvPr id="20" name="PlaceHolder 3"/>
          <p:cNvSpPr>
            <a:spLocks noGrp="1"/>
          </p:cNvSpPr>
          <p:nvPr>
            <p:ph type="body"/>
          </p:nvPr>
        </p:nvSpPr>
        <p:spPr>
          <a:xfrm>
            <a:off x="5152680" y="1769040"/>
            <a:ext cx="4426920" cy="2091240"/>
          </a:xfrm>
          <a:prstGeom prst="rect">
            <a:avLst/>
          </a:prstGeom>
        </p:spPr>
        <p:txBody>
          <a:bodyPr lIns="0" rIns="0" tIns="0" bIns="0"/>
          <a:p>
            <a:endParaRPr b="0" lang="zxx" sz="3200" spc="-1" strike="noStrike">
              <a:latin typeface="Arial"/>
            </a:endParaRPr>
          </a:p>
        </p:txBody>
      </p:sp>
      <p:sp>
        <p:nvSpPr>
          <p:cNvPr id="21" name="PlaceHolder 4"/>
          <p:cNvSpPr>
            <a:spLocks noGrp="1"/>
          </p:cNvSpPr>
          <p:nvPr>
            <p:ph type="body"/>
          </p:nvPr>
        </p:nvSpPr>
        <p:spPr>
          <a:xfrm>
            <a:off x="5152680" y="4059360"/>
            <a:ext cx="4426920" cy="2091240"/>
          </a:xfrm>
          <a:prstGeom prst="rect">
            <a:avLst/>
          </a:prstGeom>
        </p:spPr>
        <p:txBody>
          <a:bodyPr lIns="0" rIns="0" tIns="0" bIns="0"/>
          <a:p>
            <a:endParaRPr b="0" lang="zxx"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301320"/>
            <a:ext cx="9071640" cy="1262160"/>
          </a:xfrm>
          <a:prstGeom prst="rect">
            <a:avLst/>
          </a:prstGeom>
        </p:spPr>
        <p:txBody>
          <a:bodyPr lIns="0" rIns="0" tIns="0" bIns="0" anchor="ctr"/>
          <a:p>
            <a:pPr algn="ctr"/>
            <a:endParaRPr b="0" lang="zxx" sz="4400" spc="-1" strike="noStrike">
              <a:latin typeface="Arial"/>
            </a:endParaRPr>
          </a:p>
        </p:txBody>
      </p:sp>
      <p:sp>
        <p:nvSpPr>
          <p:cNvPr id="23" name="PlaceHolder 2"/>
          <p:cNvSpPr>
            <a:spLocks noGrp="1"/>
          </p:cNvSpPr>
          <p:nvPr>
            <p:ph type="body"/>
          </p:nvPr>
        </p:nvSpPr>
        <p:spPr>
          <a:xfrm>
            <a:off x="504000" y="1769040"/>
            <a:ext cx="4426920" cy="2091240"/>
          </a:xfrm>
          <a:prstGeom prst="rect">
            <a:avLst/>
          </a:prstGeom>
        </p:spPr>
        <p:txBody>
          <a:bodyPr lIns="0" rIns="0" tIns="0" bIns="0"/>
          <a:p>
            <a:endParaRPr b="0" lang="zxx" sz="3200" spc="-1" strike="noStrike">
              <a:latin typeface="Arial"/>
            </a:endParaRPr>
          </a:p>
        </p:txBody>
      </p:sp>
      <p:sp>
        <p:nvSpPr>
          <p:cNvPr id="24" name="PlaceHolder 3"/>
          <p:cNvSpPr>
            <a:spLocks noGrp="1"/>
          </p:cNvSpPr>
          <p:nvPr>
            <p:ph type="body"/>
          </p:nvPr>
        </p:nvSpPr>
        <p:spPr>
          <a:xfrm>
            <a:off x="5152680" y="1769040"/>
            <a:ext cx="4426920" cy="2091240"/>
          </a:xfrm>
          <a:prstGeom prst="rect">
            <a:avLst/>
          </a:prstGeom>
        </p:spPr>
        <p:txBody>
          <a:bodyPr lIns="0" rIns="0" tIns="0" bIns="0"/>
          <a:p>
            <a:endParaRPr b="0" lang="zxx" sz="3200" spc="-1" strike="noStrike">
              <a:latin typeface="Arial"/>
            </a:endParaRPr>
          </a:p>
        </p:txBody>
      </p:sp>
      <p:sp>
        <p:nvSpPr>
          <p:cNvPr id="25" name="PlaceHolder 4"/>
          <p:cNvSpPr>
            <a:spLocks noGrp="1"/>
          </p:cNvSpPr>
          <p:nvPr>
            <p:ph type="body"/>
          </p:nvPr>
        </p:nvSpPr>
        <p:spPr>
          <a:xfrm>
            <a:off x="504000" y="4059360"/>
            <a:ext cx="9071640" cy="2091240"/>
          </a:xfrm>
          <a:prstGeom prst="rect">
            <a:avLst/>
          </a:prstGeom>
        </p:spPr>
        <p:txBody>
          <a:bodyPr lIns="0" rIns="0" tIns="0" bIns="0"/>
          <a:p>
            <a:endParaRPr b="0" lang="zxx"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301320"/>
            <a:ext cx="9071640" cy="1262160"/>
          </a:xfrm>
          <a:prstGeom prst="rect">
            <a:avLst/>
          </a:prstGeom>
        </p:spPr>
        <p:txBody>
          <a:bodyPr lIns="0" rIns="0" tIns="0" bIns="0" anchor="ctr"/>
          <a:p>
            <a:pPr algn="ctr"/>
            <a:r>
              <a:rPr b="0" lang="zxx" sz="4400" spc="-1" strike="noStrike">
                <a:latin typeface="Arial"/>
              </a:rPr>
              <a:t>Fai clic per modificare il formato del testo del titolo</a:t>
            </a:r>
            <a:endParaRPr b="0" lang="zxx" sz="4400" spc="-1" strike="noStrike">
              <a:latin typeface="Arial"/>
            </a:endParaRPr>
          </a:p>
        </p:txBody>
      </p:sp>
      <p:sp>
        <p:nvSpPr>
          <p:cNvPr id="1" name="PlaceHolder 2"/>
          <p:cNvSpPr>
            <a:spLocks noGrp="1"/>
          </p:cNvSpPr>
          <p:nvPr>
            <p:ph type="body"/>
          </p:nvPr>
        </p:nvSpPr>
        <p:spPr>
          <a:xfrm>
            <a:off x="504000" y="1769040"/>
            <a:ext cx="9071640" cy="4384800"/>
          </a:xfrm>
          <a:prstGeom prst="rect">
            <a:avLst/>
          </a:prstGeom>
        </p:spPr>
        <p:txBody>
          <a:bodyPr lIns="0" rIns="0" tIns="0" bIns="0"/>
          <a:p>
            <a:pPr marL="432000" indent="-324000">
              <a:spcAft>
                <a:spcPts val="1417"/>
              </a:spcAft>
              <a:buClr>
                <a:srgbClr val="000000"/>
              </a:buClr>
              <a:buSzPct val="45000"/>
              <a:buFont typeface="Wingdings" charset="2"/>
              <a:buChar char=""/>
            </a:pPr>
            <a:r>
              <a:rPr b="0" lang="zxx" sz="3200" spc="-1" strike="noStrike">
                <a:latin typeface="Arial"/>
              </a:rPr>
              <a:t>Fai clic per modificare il formato del testo della struttura</a:t>
            </a:r>
            <a:endParaRPr b="0" lang="zxx" sz="3200" spc="-1" strike="noStrike">
              <a:latin typeface="Arial"/>
            </a:endParaRPr>
          </a:p>
          <a:p>
            <a:pPr lvl="1" marL="864000" indent="-324000">
              <a:spcAft>
                <a:spcPts val="1134"/>
              </a:spcAft>
              <a:buClr>
                <a:srgbClr val="000000"/>
              </a:buClr>
              <a:buSzPct val="45000"/>
              <a:buFont typeface="Wingdings" charset="2"/>
              <a:buChar char=""/>
            </a:pPr>
            <a:r>
              <a:rPr b="0" lang="zxx" sz="2800" spc="-1" strike="noStrike">
                <a:latin typeface="Arial"/>
              </a:rPr>
              <a:t>Secondo livello struttura</a:t>
            </a:r>
            <a:endParaRPr b="0" lang="zxx" sz="2800" spc="-1" strike="noStrike">
              <a:latin typeface="Arial"/>
            </a:endParaRPr>
          </a:p>
          <a:p>
            <a:pPr lvl="2" marL="1296000" indent="-288000">
              <a:spcAft>
                <a:spcPts val="850"/>
              </a:spcAft>
              <a:buClr>
                <a:srgbClr val="000000"/>
              </a:buClr>
              <a:buSzPct val="75000"/>
              <a:buFont typeface="Symbol" charset="2"/>
              <a:buChar char=""/>
            </a:pPr>
            <a:r>
              <a:rPr b="0" lang="zxx" sz="2400" spc="-1" strike="noStrike">
                <a:latin typeface="Arial"/>
              </a:rPr>
              <a:t>Terzo livello struttura</a:t>
            </a:r>
            <a:endParaRPr b="0" lang="zxx" sz="2400" spc="-1" strike="noStrike">
              <a:latin typeface="Arial"/>
            </a:endParaRPr>
          </a:p>
          <a:p>
            <a:pPr lvl="3" marL="1728000" indent="-216000">
              <a:spcAft>
                <a:spcPts val="567"/>
              </a:spcAft>
              <a:buClr>
                <a:srgbClr val="000000"/>
              </a:buClr>
              <a:buSzPct val="45000"/>
              <a:buFont typeface="Wingdings" charset="2"/>
              <a:buChar char=""/>
            </a:pPr>
            <a:r>
              <a:rPr b="0" lang="zxx" sz="2000" spc="-1" strike="noStrike">
                <a:latin typeface="Arial"/>
              </a:rPr>
              <a:t>Quarto livello struttura</a:t>
            </a:r>
            <a:endParaRPr b="0" lang="zxx" sz="2000" spc="-1" strike="noStrike">
              <a:latin typeface="Arial"/>
            </a:endParaRPr>
          </a:p>
          <a:p>
            <a:pPr lvl="4" marL="2160000" indent="-216000">
              <a:spcAft>
                <a:spcPts val="283"/>
              </a:spcAft>
              <a:buClr>
                <a:srgbClr val="000000"/>
              </a:buClr>
              <a:buSzPct val="75000"/>
              <a:buFont typeface="Symbol" charset="2"/>
              <a:buChar char=""/>
            </a:pPr>
            <a:r>
              <a:rPr b="0" lang="zxx" sz="2000" spc="-1" strike="noStrike">
                <a:latin typeface="Arial"/>
              </a:rPr>
              <a:t>Quinto livello struttura</a:t>
            </a:r>
            <a:endParaRPr b="0" lang="zxx" sz="2000" spc="-1" strike="noStrike">
              <a:latin typeface="Arial"/>
            </a:endParaRPr>
          </a:p>
          <a:p>
            <a:pPr lvl="5" marL="2592000" indent="-216000">
              <a:spcAft>
                <a:spcPts val="283"/>
              </a:spcAft>
              <a:buClr>
                <a:srgbClr val="000000"/>
              </a:buClr>
              <a:buSzPct val="45000"/>
              <a:buFont typeface="Wingdings" charset="2"/>
              <a:buChar char=""/>
            </a:pPr>
            <a:r>
              <a:rPr b="0" lang="zxx" sz="2000" spc="-1" strike="noStrike">
                <a:latin typeface="Arial"/>
              </a:rPr>
              <a:t>Sesto livello struttura</a:t>
            </a:r>
            <a:endParaRPr b="0" lang="zxx" sz="2000" spc="-1" strike="noStrike">
              <a:latin typeface="Arial"/>
            </a:endParaRPr>
          </a:p>
          <a:p>
            <a:pPr lvl="6" marL="3024000" indent="-216000">
              <a:spcAft>
                <a:spcPts val="283"/>
              </a:spcAft>
              <a:buClr>
                <a:srgbClr val="000000"/>
              </a:buClr>
              <a:buSzPct val="45000"/>
              <a:buFont typeface="Wingdings" charset="2"/>
              <a:buChar char=""/>
            </a:pPr>
            <a:r>
              <a:rPr b="0" lang="zxx" sz="2000" spc="-1" strike="noStrike">
                <a:latin typeface="Arial"/>
              </a:rPr>
              <a:t>Settimo livello struttura</a:t>
            </a:r>
            <a:endParaRPr b="0" lang="zxx" sz="2000" spc="-1" strike="noStrike">
              <a:latin typeface="Arial"/>
            </a:endParaRPr>
          </a:p>
        </p:txBody>
      </p:sp>
      <p:sp>
        <p:nvSpPr>
          <p:cNvPr id="2" name="PlaceHolder 3"/>
          <p:cNvSpPr>
            <a:spLocks noGrp="1"/>
          </p:cNvSpPr>
          <p:nvPr>
            <p:ph type="dt"/>
          </p:nvPr>
        </p:nvSpPr>
        <p:spPr>
          <a:xfrm>
            <a:off x="504000" y="6887160"/>
            <a:ext cx="2348280" cy="521280"/>
          </a:xfrm>
          <a:prstGeom prst="rect">
            <a:avLst/>
          </a:prstGeom>
        </p:spPr>
        <p:txBody>
          <a:bodyPr lIns="0" rIns="0" tIns="0" bIns="0"/>
          <a:p>
            <a:r>
              <a:rPr b="0" lang="zxx" sz="1400" spc="-1" strike="noStrike">
                <a:latin typeface="Times New Roman"/>
              </a:rPr>
              <a:t>&lt;data/ora&gt;</a:t>
            </a:r>
            <a:endParaRPr b="0" lang="zxx" sz="1400" spc="-1" strike="noStrike">
              <a:latin typeface="Times New Roman"/>
            </a:endParaRPr>
          </a:p>
        </p:txBody>
      </p:sp>
      <p:sp>
        <p:nvSpPr>
          <p:cNvPr id="3" name="PlaceHolder 4"/>
          <p:cNvSpPr>
            <a:spLocks noGrp="1"/>
          </p:cNvSpPr>
          <p:nvPr>
            <p:ph type="ftr"/>
          </p:nvPr>
        </p:nvSpPr>
        <p:spPr>
          <a:xfrm>
            <a:off x="3447360" y="6887160"/>
            <a:ext cx="3195000" cy="521280"/>
          </a:xfrm>
          <a:prstGeom prst="rect">
            <a:avLst/>
          </a:prstGeom>
        </p:spPr>
        <p:txBody>
          <a:bodyPr lIns="0" rIns="0" tIns="0" bIns="0"/>
          <a:p>
            <a:pPr algn="ctr"/>
            <a:r>
              <a:rPr b="0" lang="zxx" sz="1400" spc="-1" strike="noStrike">
                <a:latin typeface="Times New Roman"/>
              </a:rPr>
              <a:t>&lt;piè di pagina&gt;</a:t>
            </a:r>
            <a:endParaRPr b="0" lang="zxx" sz="1400" spc="-1" strike="noStrike">
              <a:latin typeface="Times New Roman"/>
            </a:endParaRPr>
          </a:p>
        </p:txBody>
      </p:sp>
      <p:sp>
        <p:nvSpPr>
          <p:cNvPr id="4" name="PlaceHolder 5"/>
          <p:cNvSpPr>
            <a:spLocks noGrp="1"/>
          </p:cNvSpPr>
          <p:nvPr>
            <p:ph type="sldNum"/>
          </p:nvPr>
        </p:nvSpPr>
        <p:spPr>
          <a:xfrm>
            <a:off x="7227360" y="6887160"/>
            <a:ext cx="2348280" cy="521280"/>
          </a:xfrm>
          <a:prstGeom prst="rect">
            <a:avLst/>
          </a:prstGeom>
        </p:spPr>
        <p:txBody>
          <a:bodyPr lIns="0" rIns="0" tIns="0" bIns="0"/>
          <a:p>
            <a:pPr algn="r"/>
            <a:fld id="{3B1C042F-6CFA-4DC8-AC2F-6A0C90E9029C}" type="slidenum">
              <a:rPr b="0" lang="zxx" sz="1400" spc="-1" strike="noStrike">
                <a:latin typeface="Times New Roman"/>
              </a:rPr>
              <a:t>&lt;numero&gt;</a:t>
            </a:fld>
            <a:endParaRPr b="0" lang="zxx" sz="14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6.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 name="TextShape 1"/>
          <p:cNvSpPr txBox="1"/>
          <p:nvPr/>
        </p:nvSpPr>
        <p:spPr>
          <a:xfrm>
            <a:off x="468360" y="180000"/>
            <a:ext cx="9071640" cy="5040000"/>
          </a:xfrm>
          <a:prstGeom prst="rect">
            <a:avLst/>
          </a:prstGeom>
          <a:noFill/>
          <a:ln>
            <a:noFill/>
          </a:ln>
        </p:spPr>
        <p:txBody>
          <a:bodyPr lIns="0" rIns="0" tIns="0" bIns="0" anchor="ctr"/>
          <a:p>
            <a:pPr algn="ctr"/>
            <a:r>
              <a:rPr b="0" lang="zxx" sz="3200" spc="-1" strike="noStrike">
                <a:latin typeface="Arial"/>
              </a:rPr>
              <a:t>Design and Implementation of Mobile Applications</a:t>
            </a:r>
            <a:endParaRPr b="0" lang="zxx" sz="3200" spc="-1" strike="noStrike">
              <a:latin typeface="Arial"/>
            </a:endParaRPr>
          </a:p>
          <a:p>
            <a:pPr algn="ctr"/>
            <a:endParaRPr b="0" lang="zxx" sz="3200" spc="-1" strike="noStrike">
              <a:latin typeface="Arial"/>
            </a:endParaRPr>
          </a:p>
          <a:p>
            <a:pPr algn="ctr"/>
            <a:endParaRPr b="0" lang="zxx" sz="3200" spc="-1" strike="noStrike">
              <a:latin typeface="Arial"/>
            </a:endParaRPr>
          </a:p>
          <a:p>
            <a:pPr algn="ctr"/>
            <a:r>
              <a:rPr b="0" lang="zxx" sz="3200" spc="-1" strike="noStrike">
                <a:latin typeface="Arial"/>
              </a:rPr>
              <a:t>Oleggo</a:t>
            </a:r>
            <a:endParaRPr b="0" lang="zxx" sz="3200" spc="-1" strike="noStrike">
              <a:latin typeface="Arial"/>
            </a:endParaRPr>
          </a:p>
          <a:p>
            <a:pPr algn="ctr"/>
            <a:endParaRPr b="0" lang="zxx" sz="3200" spc="-1" strike="noStrike">
              <a:latin typeface="Arial"/>
            </a:endParaRPr>
          </a:p>
          <a:p>
            <a:pPr algn="ctr"/>
            <a:r>
              <a:rPr b="0" lang="zxx" sz="3200" spc="-1" strike="noStrike">
                <a:latin typeface="Arial"/>
              </a:rPr>
              <a:t>Falci Angelo</a:t>
            </a:r>
            <a:endParaRPr b="0" lang="zxx" sz="3200" spc="-1" strike="noStrike">
              <a:latin typeface="Arial"/>
            </a:endParaRPr>
          </a:p>
          <a:p>
            <a:pPr algn="ctr"/>
            <a:r>
              <a:rPr b="0" lang="zxx" sz="3200" spc="-1" strike="noStrike">
                <a:latin typeface="Arial"/>
              </a:rPr>
              <a:t>Gallego Julian</a:t>
            </a:r>
            <a:endParaRPr b="0" lang="zxx" sz="3200" spc="-1" strike="noStrike">
              <a:latin typeface="Arial"/>
            </a:endParaRPr>
          </a:p>
          <a:p>
            <a:pPr algn="ctr"/>
            <a:endParaRPr b="0" lang="zxx" sz="3200" spc="-1" strike="noStrike">
              <a:latin typeface="Arial"/>
            </a:endParaRPr>
          </a:p>
          <a:p>
            <a:pPr algn="ctr"/>
            <a:r>
              <a:rPr b="0" lang="zxx" sz="3200" spc="-1" strike="noStrike">
                <a:latin typeface="Arial"/>
              </a:rPr>
              <a:t>Teacher: Baresi Franco</a:t>
            </a:r>
            <a:endParaRPr b="0" lang="zxx" sz="3200" spc="-1" strike="noStrike">
              <a:latin typeface="Arial"/>
            </a:endParaRPr>
          </a:p>
        </p:txBody>
      </p:sp>
      <p:pic>
        <p:nvPicPr>
          <p:cNvPr id="42" name="" descr=""/>
          <p:cNvPicPr/>
          <p:nvPr/>
        </p:nvPicPr>
        <p:blipFill>
          <a:blip r:embed="rId1"/>
          <a:stretch/>
        </p:blipFill>
        <p:spPr>
          <a:xfrm>
            <a:off x="4349520" y="5220000"/>
            <a:ext cx="1590480" cy="1590480"/>
          </a:xfrm>
          <a:prstGeom prst="rect">
            <a:avLst/>
          </a:prstGeom>
          <a:ln>
            <a:noFill/>
          </a:ln>
        </p:spPr>
      </p:pic>
    </p:spTree>
  </p:cSld>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 name="TextShape 1"/>
          <p:cNvSpPr txBox="1"/>
          <p:nvPr/>
        </p:nvSpPr>
        <p:spPr>
          <a:xfrm>
            <a:off x="504000" y="301320"/>
            <a:ext cx="9071640" cy="1262160"/>
          </a:xfrm>
          <a:prstGeom prst="rect">
            <a:avLst/>
          </a:prstGeom>
          <a:noFill/>
          <a:ln>
            <a:noFill/>
          </a:ln>
        </p:spPr>
        <p:txBody>
          <a:bodyPr lIns="0" rIns="0" tIns="0" bIns="0" anchor="ctr"/>
          <a:p>
            <a:pPr algn="ctr"/>
            <a:r>
              <a:rPr b="1" lang="zxx" sz="6000" spc="-1" strike="noStrike">
                <a:latin typeface="Arial"/>
              </a:rPr>
              <a:t>Threads Used</a:t>
            </a:r>
            <a:endParaRPr b="0" lang="zxx" sz="6000" spc="-1" strike="noStrike">
              <a:latin typeface="Arial"/>
            </a:endParaRPr>
          </a:p>
        </p:txBody>
      </p:sp>
      <p:sp>
        <p:nvSpPr>
          <p:cNvPr id="72" name="TextShape 2"/>
          <p:cNvSpPr txBox="1"/>
          <p:nvPr/>
        </p:nvSpPr>
        <p:spPr>
          <a:xfrm>
            <a:off x="504000" y="1769040"/>
            <a:ext cx="9071640" cy="4384800"/>
          </a:xfrm>
          <a:prstGeom prst="rect">
            <a:avLst/>
          </a:prstGeom>
          <a:noFill/>
          <a:ln>
            <a:noFill/>
          </a:ln>
        </p:spPr>
        <p:txBody>
          <a:bodyPr lIns="0" rIns="0" tIns="0" bIns="0" anchor="ctr"/>
          <a:p>
            <a:pPr algn="ctr"/>
            <a:r>
              <a:rPr b="0" lang="zxx" sz="3200" spc="-1" strike="noStrike">
                <a:latin typeface="Arial"/>
              </a:rPr>
              <a:t>The call to the dabase are done in asynchronous way from the main process using a system called "promise".</a:t>
            </a:r>
            <a:endParaRPr b="0" lang="zxx" sz="3200" spc="-1" strike="noStrike">
              <a:latin typeface="Arial"/>
            </a:endParaRPr>
          </a:p>
          <a:p>
            <a:pPr algn="ctr"/>
            <a:r>
              <a:rPr b="0" lang="zxx" sz="3200" spc="-1" strike="noStrike">
                <a:latin typeface="Arial"/>
              </a:rPr>
              <a:t>In this way eventually slowdowns coused by database not influence the application.</a:t>
            </a:r>
            <a:endParaRPr b="0" lang="zxx" sz="3200" spc="-1" strike="noStrike">
              <a:latin typeface="Arial"/>
            </a:endParaRPr>
          </a:p>
          <a:p>
            <a:pPr algn="ctr"/>
            <a:r>
              <a:rPr b="0" lang="zxx" sz="3200" spc="-1" strike="noStrike">
                <a:latin typeface="Arial"/>
              </a:rPr>
              <a:t>Using it the pages is upload immediately and data after.</a:t>
            </a:r>
            <a:endParaRPr b="0" lang="zxx" sz="3200" spc="-1" strike="noStrike">
              <a:latin typeface="Arial"/>
            </a:endParaRPr>
          </a:p>
        </p:txBody>
      </p:sp>
    </p:spTree>
  </p:cSld>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TextShape 1"/>
          <p:cNvSpPr txBox="1"/>
          <p:nvPr/>
        </p:nvSpPr>
        <p:spPr>
          <a:xfrm>
            <a:off x="540000" y="1080000"/>
            <a:ext cx="9071640" cy="4384800"/>
          </a:xfrm>
          <a:prstGeom prst="rect">
            <a:avLst/>
          </a:prstGeom>
          <a:noFill/>
          <a:ln>
            <a:noFill/>
          </a:ln>
        </p:spPr>
        <p:txBody>
          <a:bodyPr lIns="0" rIns="0" tIns="0" bIns="0" anchor="ctr"/>
          <a:p>
            <a:pPr algn="ctr"/>
            <a:r>
              <a:rPr b="0" lang="zxx" sz="5000" spc="-1" strike="noStrike">
                <a:latin typeface="Arial"/>
              </a:rPr>
              <a:t>Thanks for your attention!</a:t>
            </a:r>
            <a:endParaRPr b="0" lang="zxx" sz="5000" spc="-1" strike="noStrike">
              <a:latin typeface="Arial"/>
            </a:endParaRPr>
          </a:p>
        </p:txBody>
      </p:sp>
      <p:pic>
        <p:nvPicPr>
          <p:cNvPr id="74" name="" descr=""/>
          <p:cNvPicPr/>
          <p:nvPr/>
        </p:nvPicPr>
        <p:blipFill>
          <a:blip r:embed="rId1"/>
          <a:stretch/>
        </p:blipFill>
        <p:spPr>
          <a:xfrm>
            <a:off x="3240000" y="3960000"/>
            <a:ext cx="3459600" cy="2827080"/>
          </a:xfrm>
          <a:prstGeom prst="rect">
            <a:avLst/>
          </a:prstGeom>
          <a:ln>
            <a:noFill/>
          </a:ln>
        </p:spPr>
      </p:pic>
      <p:pic>
        <p:nvPicPr>
          <p:cNvPr id="75" name="" descr=""/>
          <p:cNvPicPr/>
          <p:nvPr/>
        </p:nvPicPr>
        <p:blipFill>
          <a:blip r:embed="rId2"/>
          <a:stretch/>
        </p:blipFill>
        <p:spPr>
          <a:xfrm>
            <a:off x="4140000" y="360000"/>
            <a:ext cx="1590480" cy="1590480"/>
          </a:xfrm>
          <a:prstGeom prst="rect">
            <a:avLst/>
          </a:prstGeom>
          <a:ln>
            <a:noFill/>
          </a:ln>
        </p:spPr>
      </p:pic>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 name="TextShape 1"/>
          <p:cNvSpPr txBox="1"/>
          <p:nvPr/>
        </p:nvSpPr>
        <p:spPr>
          <a:xfrm>
            <a:off x="2160000" y="360000"/>
            <a:ext cx="7415640" cy="1262160"/>
          </a:xfrm>
          <a:prstGeom prst="rect">
            <a:avLst/>
          </a:prstGeom>
          <a:noFill/>
          <a:ln>
            <a:noFill/>
          </a:ln>
        </p:spPr>
        <p:txBody>
          <a:bodyPr lIns="0" rIns="0" tIns="0" bIns="0" anchor="ctr"/>
          <a:p>
            <a:pPr algn="ctr"/>
            <a:r>
              <a:rPr b="1" lang="en-US" sz="6000" spc="-1" strike="noStrike">
                <a:latin typeface="Arial"/>
                <a:ea typeface="Arial Unicode MS"/>
              </a:rPr>
              <a:t>What is Oleggo?</a:t>
            </a:r>
            <a:endParaRPr b="0" lang="zxx" sz="6000" spc="-1" strike="noStrike">
              <a:latin typeface="Arial"/>
            </a:endParaRPr>
          </a:p>
        </p:txBody>
      </p:sp>
      <p:sp>
        <p:nvSpPr>
          <p:cNvPr id="44" name="TextShape 2"/>
          <p:cNvSpPr txBox="1"/>
          <p:nvPr/>
        </p:nvSpPr>
        <p:spPr>
          <a:xfrm>
            <a:off x="504000" y="1769040"/>
            <a:ext cx="9071640" cy="4384800"/>
          </a:xfrm>
          <a:prstGeom prst="rect">
            <a:avLst/>
          </a:prstGeom>
          <a:noFill/>
          <a:ln>
            <a:noFill/>
          </a:ln>
        </p:spPr>
        <p:txBody>
          <a:bodyPr lIns="0" rIns="0" tIns="0" bIns="0" anchor="ctr"/>
          <a:p>
            <a:pPr algn="ctr"/>
            <a:r>
              <a:rPr b="0" lang="en-US" sz="4000" spc="-1" strike="noStrike">
                <a:latin typeface="Arial"/>
                <a:ea typeface="Arial Unicode MS"/>
              </a:rPr>
              <a:t>Oleggo allows to create a own personal library with all book we are reading or we have read with notes connected to each book and with personal dictionary that save all words that we search directly in Oleggo.</a:t>
            </a:r>
            <a:endParaRPr b="0" lang="zxx" sz="4000" spc="-1" strike="noStrike">
              <a:latin typeface="Arial"/>
            </a:endParaRPr>
          </a:p>
        </p:txBody>
      </p:sp>
      <p:pic>
        <p:nvPicPr>
          <p:cNvPr id="45" name="" descr=""/>
          <p:cNvPicPr/>
          <p:nvPr/>
        </p:nvPicPr>
        <p:blipFill>
          <a:blip r:embed="rId1"/>
          <a:stretch/>
        </p:blipFill>
        <p:spPr>
          <a:xfrm>
            <a:off x="281520" y="209520"/>
            <a:ext cx="1590480" cy="1590480"/>
          </a:xfrm>
          <a:prstGeom prst="rect">
            <a:avLst/>
          </a:prstGeom>
          <a:ln>
            <a:noFill/>
          </a:ln>
        </p:spPr>
      </p:pic>
    </p:spTree>
  </p:cSld>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 name="TextShape 1"/>
          <p:cNvSpPr txBox="1"/>
          <p:nvPr/>
        </p:nvSpPr>
        <p:spPr>
          <a:xfrm>
            <a:off x="1440000" y="357840"/>
            <a:ext cx="8531640" cy="1262160"/>
          </a:xfrm>
          <a:prstGeom prst="rect">
            <a:avLst/>
          </a:prstGeom>
          <a:noFill/>
          <a:ln>
            <a:noFill/>
          </a:ln>
        </p:spPr>
        <p:txBody>
          <a:bodyPr lIns="0" rIns="0" tIns="0" bIns="0" anchor="ctr"/>
          <a:p>
            <a:pPr algn="ctr"/>
            <a:r>
              <a:rPr b="1" lang="en-US" sz="6000" spc="-1" strike="noStrike">
                <a:latin typeface="Arial"/>
                <a:ea typeface="Arial Unicode MS"/>
              </a:rPr>
              <a:t>Why use Oleggo?</a:t>
            </a:r>
            <a:endParaRPr b="0" lang="zxx" sz="6000" spc="-1" strike="noStrike">
              <a:latin typeface="Arial"/>
            </a:endParaRPr>
          </a:p>
        </p:txBody>
      </p:sp>
      <p:sp>
        <p:nvSpPr>
          <p:cNvPr id="47" name="TextShape 2"/>
          <p:cNvSpPr txBox="1"/>
          <p:nvPr/>
        </p:nvSpPr>
        <p:spPr>
          <a:xfrm>
            <a:off x="504000" y="1769040"/>
            <a:ext cx="9071640" cy="4384800"/>
          </a:xfrm>
          <a:prstGeom prst="rect">
            <a:avLst/>
          </a:prstGeom>
          <a:noFill/>
          <a:ln>
            <a:noFill/>
          </a:ln>
        </p:spPr>
        <p:txBody>
          <a:bodyPr lIns="0" rIns="0" tIns="0" bIns="0" anchor="ctr"/>
          <a:p>
            <a:pPr algn="ctr"/>
            <a:r>
              <a:rPr b="0" lang="zxx" sz="3200" spc="-1" strike="noStrike">
                <a:latin typeface="Arial"/>
              </a:rPr>
              <a:t>Mainly because we can have always with us our notes and because we can insert notes and search the meaning of the words in a fast way using the speech recognize.</a:t>
            </a:r>
            <a:endParaRPr b="0" lang="zxx" sz="3200" spc="-1" strike="noStrike">
              <a:latin typeface="Arial"/>
            </a:endParaRPr>
          </a:p>
          <a:p>
            <a:pPr algn="ctr"/>
            <a:r>
              <a:rPr b="0" lang="zxx" sz="3200" spc="-1" strike="noStrike">
                <a:latin typeface="Arial"/>
              </a:rPr>
              <a:t>Moreover for each book we are reading we can save and update a bookmark.</a:t>
            </a:r>
            <a:endParaRPr b="0" lang="zxx" sz="3200" spc="-1" strike="noStrike">
              <a:latin typeface="Arial"/>
            </a:endParaRPr>
          </a:p>
        </p:txBody>
      </p:sp>
      <p:pic>
        <p:nvPicPr>
          <p:cNvPr id="48" name="" descr=""/>
          <p:cNvPicPr/>
          <p:nvPr/>
        </p:nvPicPr>
        <p:blipFill>
          <a:blip r:embed="rId1"/>
          <a:stretch/>
        </p:blipFill>
        <p:spPr>
          <a:xfrm>
            <a:off x="281520" y="209520"/>
            <a:ext cx="1590480" cy="1590480"/>
          </a:xfrm>
          <a:prstGeom prst="rect">
            <a:avLst/>
          </a:prstGeom>
          <a:ln>
            <a:noFill/>
          </a:ln>
        </p:spPr>
      </p:pic>
    </p:spTree>
  </p:cSld>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 name="TextShape 1"/>
          <p:cNvSpPr txBox="1"/>
          <p:nvPr/>
        </p:nvSpPr>
        <p:spPr>
          <a:xfrm>
            <a:off x="2340000" y="357840"/>
            <a:ext cx="7200000" cy="1262160"/>
          </a:xfrm>
          <a:prstGeom prst="rect">
            <a:avLst/>
          </a:prstGeom>
          <a:noFill/>
          <a:ln>
            <a:noFill/>
          </a:ln>
        </p:spPr>
        <p:txBody>
          <a:bodyPr lIns="0" rIns="0" tIns="0" bIns="0" anchor="ctr"/>
          <a:p>
            <a:pPr algn="ctr"/>
            <a:r>
              <a:rPr b="1" lang="en-US" sz="6000" spc="-1" strike="noStrike">
                <a:latin typeface="Arial"/>
                <a:ea typeface="Arial Unicode MS"/>
              </a:rPr>
              <a:t>How use Oleggo?</a:t>
            </a:r>
            <a:endParaRPr b="0" lang="zxx" sz="6000" spc="-1" strike="noStrike">
              <a:latin typeface="Arial"/>
            </a:endParaRPr>
          </a:p>
        </p:txBody>
      </p:sp>
      <p:sp>
        <p:nvSpPr>
          <p:cNvPr id="50" name="TextShape 2"/>
          <p:cNvSpPr txBox="1"/>
          <p:nvPr/>
        </p:nvSpPr>
        <p:spPr>
          <a:xfrm>
            <a:off x="504000" y="1769040"/>
            <a:ext cx="9071640" cy="4384800"/>
          </a:xfrm>
          <a:prstGeom prst="rect">
            <a:avLst/>
          </a:prstGeom>
          <a:noFill/>
          <a:ln>
            <a:noFill/>
          </a:ln>
        </p:spPr>
        <p:txBody>
          <a:bodyPr lIns="0" rIns="0" tIns="0" bIns="0" anchor="ctr"/>
          <a:p>
            <a:pPr algn="ctr"/>
            <a:r>
              <a:rPr b="0" lang="en-US" sz="4000" spc="-1" strike="noStrike">
                <a:latin typeface="Arial"/>
                <a:ea typeface="Arial Unicode MS"/>
              </a:rPr>
              <a:t>The application is very intuitive to use thank to the side menu at the left of the page that allow to move quickly between the different main pages.</a:t>
            </a:r>
            <a:endParaRPr b="0" lang="zxx" sz="4000" spc="-1" strike="noStrike">
              <a:latin typeface="Arial"/>
            </a:endParaRPr>
          </a:p>
        </p:txBody>
      </p:sp>
      <p:pic>
        <p:nvPicPr>
          <p:cNvPr id="51" name="" descr=""/>
          <p:cNvPicPr/>
          <p:nvPr/>
        </p:nvPicPr>
        <p:blipFill>
          <a:blip r:embed="rId1"/>
          <a:stretch/>
        </p:blipFill>
        <p:spPr>
          <a:xfrm>
            <a:off x="281520" y="209520"/>
            <a:ext cx="1590480" cy="1590480"/>
          </a:xfrm>
          <a:prstGeom prst="rect">
            <a:avLst/>
          </a:prstGeom>
          <a:ln>
            <a:noFill/>
          </a:ln>
        </p:spPr>
      </p:pic>
    </p:spTree>
  </p:cSld>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TextShape 1"/>
          <p:cNvSpPr txBox="1"/>
          <p:nvPr/>
        </p:nvSpPr>
        <p:spPr>
          <a:xfrm>
            <a:off x="504000" y="301320"/>
            <a:ext cx="9071640" cy="1262160"/>
          </a:xfrm>
          <a:prstGeom prst="rect">
            <a:avLst/>
          </a:prstGeom>
          <a:noFill/>
          <a:ln>
            <a:noFill/>
          </a:ln>
        </p:spPr>
        <p:txBody>
          <a:bodyPr lIns="0" rIns="0" tIns="0" bIns="0" anchor="ctr"/>
          <a:p>
            <a:pPr algn="ctr"/>
            <a:r>
              <a:rPr b="1" lang="zxx" sz="6000" spc="-1" strike="noStrike">
                <a:latin typeface="Arial"/>
              </a:rPr>
              <a:t>You can add more books</a:t>
            </a:r>
            <a:endParaRPr b="0" lang="zxx" sz="6000" spc="-1" strike="noStrike">
              <a:latin typeface="Arial"/>
            </a:endParaRPr>
          </a:p>
        </p:txBody>
      </p:sp>
      <p:pic>
        <p:nvPicPr>
          <p:cNvPr id="53" name="" descr=""/>
          <p:cNvPicPr/>
          <p:nvPr/>
        </p:nvPicPr>
        <p:blipFill>
          <a:blip r:embed="rId1"/>
          <a:stretch/>
        </p:blipFill>
        <p:spPr>
          <a:xfrm>
            <a:off x="612000" y="1800000"/>
            <a:ext cx="2520000" cy="4480560"/>
          </a:xfrm>
          <a:prstGeom prst="rect">
            <a:avLst/>
          </a:prstGeom>
          <a:ln>
            <a:noFill/>
          </a:ln>
        </p:spPr>
      </p:pic>
      <p:pic>
        <p:nvPicPr>
          <p:cNvPr id="54" name="" descr=""/>
          <p:cNvPicPr/>
          <p:nvPr/>
        </p:nvPicPr>
        <p:blipFill>
          <a:blip r:embed="rId2"/>
          <a:stretch/>
        </p:blipFill>
        <p:spPr>
          <a:xfrm>
            <a:off x="3780000" y="1797840"/>
            <a:ext cx="2532240" cy="4502160"/>
          </a:xfrm>
          <a:prstGeom prst="rect">
            <a:avLst/>
          </a:prstGeom>
          <a:ln>
            <a:noFill/>
          </a:ln>
        </p:spPr>
      </p:pic>
      <p:pic>
        <p:nvPicPr>
          <p:cNvPr id="55" name="" descr=""/>
          <p:cNvPicPr/>
          <p:nvPr/>
        </p:nvPicPr>
        <p:blipFill>
          <a:blip r:embed="rId3"/>
          <a:stretch/>
        </p:blipFill>
        <p:spPr>
          <a:xfrm>
            <a:off x="7008840" y="1800000"/>
            <a:ext cx="2531160" cy="4500000"/>
          </a:xfrm>
          <a:prstGeom prst="rect">
            <a:avLst/>
          </a:prstGeom>
          <a:ln>
            <a:noFill/>
          </a:ln>
        </p:spPr>
      </p:pic>
    </p:spTree>
  </p:cSld>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 name="TextShape 1"/>
          <p:cNvSpPr txBox="1"/>
          <p:nvPr/>
        </p:nvSpPr>
        <p:spPr>
          <a:xfrm>
            <a:off x="504000" y="83520"/>
            <a:ext cx="9071640" cy="1698120"/>
          </a:xfrm>
          <a:prstGeom prst="rect">
            <a:avLst/>
          </a:prstGeom>
          <a:noFill/>
          <a:ln>
            <a:noFill/>
          </a:ln>
        </p:spPr>
        <p:txBody>
          <a:bodyPr lIns="0" rIns="0" tIns="0" bIns="0" anchor="ctr"/>
          <a:p>
            <a:pPr algn="ctr"/>
            <a:r>
              <a:rPr b="1" lang="zxx" sz="6000" spc="-1" strike="noStrike">
                <a:latin typeface="Arial"/>
              </a:rPr>
              <a:t>You can insert notes or look for a word</a:t>
            </a:r>
            <a:endParaRPr b="0" lang="zxx" sz="6000" spc="-1" strike="noStrike">
              <a:latin typeface="Arial"/>
            </a:endParaRPr>
          </a:p>
        </p:txBody>
      </p:sp>
      <p:pic>
        <p:nvPicPr>
          <p:cNvPr id="57" name="" descr=""/>
          <p:cNvPicPr/>
          <p:nvPr/>
        </p:nvPicPr>
        <p:blipFill>
          <a:blip r:embed="rId1"/>
          <a:stretch/>
        </p:blipFill>
        <p:spPr>
          <a:xfrm>
            <a:off x="3624840" y="1803600"/>
            <a:ext cx="3035160" cy="5396400"/>
          </a:xfrm>
          <a:prstGeom prst="rect">
            <a:avLst/>
          </a:prstGeom>
          <a:ln>
            <a:noFill/>
          </a:ln>
        </p:spPr>
      </p:pic>
    </p:spTree>
  </p:cSld>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 name="TextShape 1"/>
          <p:cNvSpPr txBox="1"/>
          <p:nvPr/>
        </p:nvSpPr>
        <p:spPr>
          <a:xfrm>
            <a:off x="504000" y="301320"/>
            <a:ext cx="9071640" cy="1262160"/>
          </a:xfrm>
          <a:prstGeom prst="rect">
            <a:avLst/>
          </a:prstGeom>
          <a:noFill/>
          <a:ln>
            <a:noFill/>
          </a:ln>
        </p:spPr>
        <p:txBody>
          <a:bodyPr lIns="0" rIns="0" tIns="0" bIns="0" anchor="ctr"/>
          <a:p>
            <a:pPr algn="ctr"/>
            <a:r>
              <a:rPr b="1" lang="zxx" sz="6000" spc="-1" strike="noStrike">
                <a:latin typeface="Arial"/>
              </a:rPr>
              <a:t>And see what you added</a:t>
            </a:r>
            <a:endParaRPr b="0" lang="zxx" sz="6000" spc="-1" strike="noStrike">
              <a:latin typeface="Arial"/>
            </a:endParaRPr>
          </a:p>
        </p:txBody>
      </p:sp>
      <p:pic>
        <p:nvPicPr>
          <p:cNvPr id="59" name="" descr=""/>
          <p:cNvPicPr/>
          <p:nvPr/>
        </p:nvPicPr>
        <p:blipFill>
          <a:blip r:embed="rId1"/>
          <a:stretch/>
        </p:blipFill>
        <p:spPr>
          <a:xfrm>
            <a:off x="1080000" y="1620000"/>
            <a:ext cx="3060000" cy="5440680"/>
          </a:xfrm>
          <a:prstGeom prst="rect">
            <a:avLst/>
          </a:prstGeom>
          <a:ln>
            <a:noFill/>
          </a:ln>
        </p:spPr>
      </p:pic>
      <p:pic>
        <p:nvPicPr>
          <p:cNvPr id="60" name="" descr=""/>
          <p:cNvPicPr/>
          <p:nvPr/>
        </p:nvPicPr>
        <p:blipFill>
          <a:blip r:embed="rId2"/>
          <a:stretch/>
        </p:blipFill>
        <p:spPr>
          <a:xfrm>
            <a:off x="5903640" y="1548000"/>
            <a:ext cx="3096360" cy="5580000"/>
          </a:xfrm>
          <a:prstGeom prst="rect">
            <a:avLst/>
          </a:prstGeom>
          <a:ln>
            <a:noFill/>
          </a:ln>
        </p:spPr>
      </p:pic>
    </p:spTree>
  </p:cSld>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TextShape 1"/>
          <p:cNvSpPr txBox="1"/>
          <p:nvPr/>
        </p:nvSpPr>
        <p:spPr>
          <a:xfrm>
            <a:off x="504000" y="83520"/>
            <a:ext cx="9071640" cy="1698120"/>
          </a:xfrm>
          <a:prstGeom prst="rect">
            <a:avLst/>
          </a:prstGeom>
          <a:noFill/>
          <a:ln>
            <a:noFill/>
          </a:ln>
        </p:spPr>
        <p:txBody>
          <a:bodyPr lIns="0" rIns="0" tIns="0" bIns="0" anchor="ctr"/>
          <a:p>
            <a:pPr algn="ctr"/>
            <a:r>
              <a:rPr b="1" lang="zxx" sz="6000" spc="-1" strike="noStrike">
                <a:latin typeface="Arial"/>
              </a:rPr>
              <a:t>Link books with notes and words</a:t>
            </a:r>
            <a:endParaRPr b="0" lang="zxx" sz="6000" spc="-1" strike="noStrike">
              <a:latin typeface="Arial"/>
            </a:endParaRPr>
          </a:p>
        </p:txBody>
      </p:sp>
      <p:pic>
        <p:nvPicPr>
          <p:cNvPr id="62" name="" descr=""/>
          <p:cNvPicPr/>
          <p:nvPr/>
        </p:nvPicPr>
        <p:blipFill>
          <a:blip r:embed="rId1"/>
          <a:stretch/>
        </p:blipFill>
        <p:spPr>
          <a:xfrm>
            <a:off x="3624840" y="1943640"/>
            <a:ext cx="2855160" cy="5076360"/>
          </a:xfrm>
          <a:prstGeom prst="rect">
            <a:avLst/>
          </a:prstGeom>
          <a:ln>
            <a:noFill/>
          </a:ln>
        </p:spPr>
      </p:pic>
      <p:pic>
        <p:nvPicPr>
          <p:cNvPr id="63" name="" descr=""/>
          <p:cNvPicPr/>
          <p:nvPr/>
        </p:nvPicPr>
        <p:blipFill>
          <a:blip r:embed="rId2"/>
          <a:stretch/>
        </p:blipFill>
        <p:spPr>
          <a:xfrm>
            <a:off x="7020000" y="1943640"/>
            <a:ext cx="2855160" cy="5076360"/>
          </a:xfrm>
          <a:prstGeom prst="rect">
            <a:avLst/>
          </a:prstGeom>
          <a:ln>
            <a:noFill/>
          </a:ln>
        </p:spPr>
      </p:pic>
      <p:pic>
        <p:nvPicPr>
          <p:cNvPr id="64" name="" descr=""/>
          <p:cNvPicPr/>
          <p:nvPr/>
        </p:nvPicPr>
        <p:blipFill>
          <a:blip r:embed="rId3"/>
          <a:stretch/>
        </p:blipFill>
        <p:spPr>
          <a:xfrm>
            <a:off x="288000" y="1940040"/>
            <a:ext cx="2858400" cy="5082120"/>
          </a:xfrm>
          <a:prstGeom prst="rect">
            <a:avLst/>
          </a:prstGeom>
          <a:ln>
            <a:noFill/>
          </a:ln>
        </p:spPr>
      </p:pic>
    </p:spTree>
  </p:cSld>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 name="TextShape 1"/>
          <p:cNvSpPr txBox="1"/>
          <p:nvPr/>
        </p:nvSpPr>
        <p:spPr>
          <a:xfrm>
            <a:off x="504000" y="301320"/>
            <a:ext cx="9071640" cy="1262160"/>
          </a:xfrm>
          <a:prstGeom prst="rect">
            <a:avLst/>
          </a:prstGeom>
          <a:noFill/>
          <a:ln>
            <a:noFill/>
          </a:ln>
        </p:spPr>
        <p:txBody>
          <a:bodyPr lIns="0" rIns="0" tIns="0" bIns="0" anchor="ctr"/>
          <a:p>
            <a:pPr algn="ctr"/>
            <a:r>
              <a:rPr b="1" lang="zxx" sz="6000" spc="-1" strike="noStrike">
                <a:latin typeface="Arial"/>
              </a:rPr>
              <a:t>External Services</a:t>
            </a:r>
            <a:endParaRPr b="0" lang="zxx" sz="6000" spc="-1" strike="noStrike">
              <a:latin typeface="Arial"/>
            </a:endParaRPr>
          </a:p>
        </p:txBody>
      </p:sp>
      <p:sp>
        <p:nvSpPr>
          <p:cNvPr id="66" name="TextShape 2"/>
          <p:cNvSpPr txBox="1"/>
          <p:nvPr/>
        </p:nvSpPr>
        <p:spPr>
          <a:xfrm>
            <a:off x="504000" y="1769040"/>
            <a:ext cx="4426920" cy="4384800"/>
          </a:xfrm>
          <a:prstGeom prst="rect">
            <a:avLst/>
          </a:prstGeom>
          <a:noFill/>
          <a:ln>
            <a:noFill/>
          </a:ln>
        </p:spPr>
        <p:txBody>
          <a:bodyPr lIns="0" rIns="0" tIns="0" bIns="0"/>
          <a:p>
            <a:pPr marL="432000" indent="-324000">
              <a:spcAft>
                <a:spcPts val="1417"/>
              </a:spcAft>
              <a:buClr>
                <a:srgbClr val="000000"/>
              </a:buClr>
              <a:buSzPct val="45000"/>
              <a:buFont typeface="Wingdings" charset="2"/>
              <a:buChar char=""/>
            </a:pPr>
            <a:r>
              <a:rPr b="0" lang="zxx" sz="3200" spc="-1" strike="noStrike">
                <a:latin typeface="Arial"/>
              </a:rPr>
              <a:t>API to look for information about books using ISBN</a:t>
            </a:r>
            <a:endParaRPr b="0" lang="zxx" sz="3200" spc="-1" strike="noStrike">
              <a:latin typeface="Arial"/>
            </a:endParaRPr>
          </a:p>
          <a:p>
            <a:pPr marL="432000" indent="-324000">
              <a:spcAft>
                <a:spcPts val="1417"/>
              </a:spcAft>
              <a:buClr>
                <a:srgbClr val="000000"/>
              </a:buClr>
              <a:buSzPct val="45000"/>
              <a:buFont typeface="Wingdings" charset="2"/>
              <a:buChar char=""/>
            </a:pPr>
            <a:endParaRPr b="0" lang="zxx" sz="3200" spc="-1" strike="noStrike">
              <a:latin typeface="Arial"/>
            </a:endParaRPr>
          </a:p>
        </p:txBody>
      </p:sp>
      <p:sp>
        <p:nvSpPr>
          <p:cNvPr id="67" name="TextShape 3"/>
          <p:cNvSpPr txBox="1"/>
          <p:nvPr/>
        </p:nvSpPr>
        <p:spPr>
          <a:xfrm>
            <a:off x="5152680" y="1769040"/>
            <a:ext cx="4426920" cy="4384800"/>
          </a:xfrm>
          <a:prstGeom prst="rect">
            <a:avLst/>
          </a:prstGeom>
          <a:noFill/>
          <a:ln>
            <a:noFill/>
          </a:ln>
        </p:spPr>
        <p:txBody>
          <a:bodyPr lIns="0" rIns="0" tIns="0" bIns="0"/>
          <a:p>
            <a:pPr marL="432000" indent="-324000">
              <a:spcAft>
                <a:spcPts val="1417"/>
              </a:spcAft>
              <a:buClr>
                <a:srgbClr val="000000"/>
              </a:buClr>
              <a:buSzPct val="45000"/>
              <a:buFont typeface="Wingdings" charset="2"/>
              <a:buChar char=""/>
            </a:pPr>
            <a:r>
              <a:rPr b="0" lang="zxx" sz="3200" spc="-1" strike="noStrike">
                <a:latin typeface="Arial"/>
              </a:rPr>
              <a:t>API to search the meanig of a word</a:t>
            </a:r>
            <a:endParaRPr b="0" lang="zxx" sz="3200" spc="-1" strike="noStrike">
              <a:latin typeface="Arial"/>
            </a:endParaRPr>
          </a:p>
        </p:txBody>
      </p:sp>
      <p:pic>
        <p:nvPicPr>
          <p:cNvPr id="68" name="" descr=""/>
          <p:cNvPicPr/>
          <p:nvPr/>
        </p:nvPicPr>
        <p:blipFill>
          <a:blip r:embed="rId1"/>
          <a:stretch/>
        </p:blipFill>
        <p:spPr>
          <a:xfrm>
            <a:off x="936000" y="3384000"/>
            <a:ext cx="1620000" cy="762120"/>
          </a:xfrm>
          <a:prstGeom prst="rect">
            <a:avLst/>
          </a:prstGeom>
          <a:ln>
            <a:noFill/>
          </a:ln>
        </p:spPr>
      </p:pic>
      <p:pic>
        <p:nvPicPr>
          <p:cNvPr id="69" name="" descr=""/>
          <p:cNvPicPr/>
          <p:nvPr/>
        </p:nvPicPr>
        <p:blipFill>
          <a:blip r:embed="rId2"/>
          <a:stretch/>
        </p:blipFill>
        <p:spPr>
          <a:xfrm>
            <a:off x="2295360" y="4536000"/>
            <a:ext cx="1857240" cy="720000"/>
          </a:xfrm>
          <a:prstGeom prst="rect">
            <a:avLst/>
          </a:prstGeom>
          <a:ln>
            <a:noFill/>
          </a:ln>
        </p:spPr>
      </p:pic>
      <p:pic>
        <p:nvPicPr>
          <p:cNvPr id="70" name="" descr=""/>
          <p:cNvPicPr/>
          <p:nvPr/>
        </p:nvPicPr>
        <p:blipFill>
          <a:blip r:embed="rId3"/>
          <a:stretch/>
        </p:blipFill>
        <p:spPr>
          <a:xfrm>
            <a:off x="6467400" y="3241440"/>
            <a:ext cx="1632600" cy="1798560"/>
          </a:xfrm>
          <a:prstGeom prst="rect">
            <a:avLst/>
          </a:prstGeom>
          <a:ln>
            <a:noFill/>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LibreOffice/5.4.1.2$Windows_x86 LibreOffice_project/ea7cb86e6eeb2bf3a5af73a8f7777ac570321527</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2018-01-22T11:25:36Z</dcterms:created>
  <dc:creator/>
  <dc:description/>
  <dc:language>en-GB</dc:language>
  <cp:lastModifiedBy/>
  <cp:revision>1</cp:revision>
  <dc:subject/>
  <dc:title/>
</cp:coreProperties>
</file>